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1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1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0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2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0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6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2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0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8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DC37-5FEC-452D-AF67-43FF7CEE3EE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C3E2-3041-473A-85E0-9E12D4E8A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692877"/>
            <a:ext cx="3676650" cy="23551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02877"/>
            <a:ext cx="3676650" cy="235512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2438400" y="5334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33800" y="533400"/>
            <a:ext cx="914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2100" y="-76200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Bumpers activate and deactivate modes</a:t>
            </a:r>
          </a:p>
          <a:p>
            <a:pPr algn="ctr"/>
            <a:r>
              <a:rPr lang="en-US" sz="1100" dirty="0" smtClean="0"/>
              <a:t>Trigger</a:t>
            </a:r>
          </a:p>
          <a:p>
            <a:pPr algn="ctr"/>
            <a:r>
              <a:rPr lang="en-US" sz="1100" dirty="0" smtClean="0"/>
              <a:t>Latches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971800" y="2286000"/>
            <a:ext cx="228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733800" y="2286000"/>
            <a:ext cx="241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59807" y="2900065"/>
            <a:ext cx="23574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Tank Drive</a:t>
            </a:r>
          </a:p>
          <a:p>
            <a:pPr algn="ctr"/>
            <a:r>
              <a:rPr lang="en-US" dirty="0" smtClean="0"/>
              <a:t>&amp;</a:t>
            </a:r>
            <a:r>
              <a:rPr lang="en-US" dirty="0"/>
              <a:t> </a:t>
            </a:r>
            <a:r>
              <a:rPr lang="en-US" dirty="0" smtClean="0"/>
              <a:t>Arcade</a:t>
            </a:r>
          </a:p>
          <a:p>
            <a:pPr algn="ctr"/>
            <a:r>
              <a:rPr lang="en-US" dirty="0" smtClean="0"/>
              <a:t>Click</a:t>
            </a:r>
          </a:p>
          <a:p>
            <a:pPr algn="ctr"/>
            <a:r>
              <a:rPr lang="en-US" dirty="0" smtClean="0"/>
              <a:t>Slow mode and normal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724400" y="16764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371600"/>
            <a:ext cx="781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10200" y="1752600"/>
            <a:ext cx="137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Activate and deactivate arcade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1143000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Reverse motors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762000" y="1371600"/>
            <a:ext cx="3092450" cy="1528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422" y="2912765"/>
            <a:ext cx="13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Safety mode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724400" y="5486400"/>
            <a:ext cx="1066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76850" y="6311900"/>
            <a:ext cx="139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Intake motor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Bergen</dc:creator>
  <cp:lastModifiedBy>J Bergen</cp:lastModifiedBy>
  <cp:revision>3</cp:revision>
  <dcterms:created xsi:type="dcterms:W3CDTF">2014-12-05T01:45:02Z</dcterms:created>
  <dcterms:modified xsi:type="dcterms:W3CDTF">2014-12-05T02:17:30Z</dcterms:modified>
</cp:coreProperties>
</file>